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7" r:id="rId61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5" Type="http://schemas.openxmlformats.org/officeDocument/2006/relationships/tags" Target="tags/tag63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YzYzMDk0OGUxNDM0YTU0YmJmYzBkMDVjOTk3MDEwMD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he'zhong'hui</dc:creator>
  <cp:lastModifiedBy>蚂蚁也有天空</cp:lastModifiedBy>
  <cp:revision>156</cp:revision>
  <dcterms:created xsi:type="dcterms:W3CDTF">2019-06-19T02:08:00Z</dcterms:created>
  <dcterms:modified xsi:type="dcterms:W3CDTF">2023-08-02T12:30:40Z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B8587F24D46A42068AA73B1ADD984E51_11</vt:lpwstr>
  </property>
</Properties>
</file>